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3244-B7A6-449B-BE91-2A0C92BED013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91631-D4E1-46A1-835C-202C9721A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0724-1074-4158-B878-96919EAEEB56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A53A-1785-400F-8D14-5910B967A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A53A-1785-400F-8D14-5910B967AE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8EBE-B278-4D4C-A201-4FAEADB9091F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722D-1598-4D74-9E52-A42AD97E83D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D33A-1222-498F-9D55-28E0D5DA1AF7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1B38-9D2A-418F-B66E-9637AF029796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0438-C457-478F-A80D-5B4A0545175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BEE-7FB8-4B49-8427-AEF3AAE030CF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693F-F1DE-4F87-B94C-F61A4F7DA909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A418-9859-4B9C-A662-A4D9AB99749D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E9B8-4A0F-4B7C-B4E2-0F4364C0ECAB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6E96-187C-4E46-AB2C-E4E63EDB503D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723A-0860-429F-A049-3A0D76293DE1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8211-8674-4BA4-89A9-7E6999345646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E2B1-9AEE-464E-A293-CD9490B3C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31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23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258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JANUARY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72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err="1" smtClean="0">
                          <a:effectLst/>
                        </a:rPr>
                        <a:t>FebRUARY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934200" y="6492875"/>
            <a:ext cx="2057400" cy="365125"/>
          </a:xfrm>
        </p:spPr>
        <p:txBody>
          <a:bodyPr/>
          <a:lstStyle/>
          <a:p>
            <a:r>
              <a:rPr lang="en-US" sz="1000" dirty="0" smtClean="0"/>
              <a:t>        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961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OCTOBER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smtClean="0">
                          <a:effectLst/>
                        </a:rPr>
                        <a:t>November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440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NOVEMBER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smtClean="0">
                          <a:effectLst/>
                        </a:rPr>
                        <a:t>December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3762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DECEMBER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806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smtClean="0">
                          <a:effectLst/>
                        </a:rPr>
                        <a:t>January 2022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30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effectLst/>
                        </a:rPr>
                        <a:t>31</a:t>
                      </a: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27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2717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FEBRUARY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NOTES: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 smtClean="0"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effectLst/>
                        </a:rPr>
                        <a:t>31</a:t>
                      </a:r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294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27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2849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MARCH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597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smtClean="0">
                          <a:effectLst/>
                        </a:rPr>
                        <a:t>APRIL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895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APRIL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smtClean="0">
                          <a:effectLst/>
                        </a:rPr>
                        <a:t>MAY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16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23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423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MAY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806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smtClean="0">
                          <a:effectLst/>
                        </a:rPr>
                        <a:t>JUNE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27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JUNE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 smtClean="0"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1655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JULY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273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cap="all" baseline="0" dirty="0" smtClean="0">
                          <a:effectLst/>
                        </a:rPr>
                        <a:t>August</a:t>
                      </a:r>
                      <a:endParaRPr lang="en-US" sz="10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19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effectLst/>
                        </a:rPr>
                        <a:t>31</a:t>
                      </a:r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</a:t>
                      </a:r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25909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AUGUST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all" baseline="0" dirty="0" smtClean="0">
                          <a:effectLst/>
                        </a:rPr>
                        <a:t>SEPTEMBER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148599"/>
              </p:ext>
            </p:extLst>
          </p:nvPr>
        </p:nvGraphicFramePr>
        <p:xfrm>
          <a:off x="304800" y="762000"/>
          <a:ext cx="8564031" cy="450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88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21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22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23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24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25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26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27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28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29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30</a:t>
                      </a:r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0" marB="3810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54114"/>
            <a:ext cx="36888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rial Black" pitchFamily="34" charset="0"/>
              </a:rPr>
              <a:t>SEPTEMBER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2021</a:t>
            </a:r>
          </a:p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486400"/>
          <a:ext cx="5791200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Notes: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7997318"/>
              </p:ext>
            </p:extLst>
          </p:nvPr>
        </p:nvGraphicFramePr>
        <p:xfrm>
          <a:off x="6324600" y="5333998"/>
          <a:ext cx="2514603" cy="12425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9229">
                  <a:extLst>
                    <a:ext uri="{9D8B030D-6E8A-4147-A177-3AD203B41FA5}">
                      <a16:colId xmlns="" xmlns:a16="http://schemas.microsoft.com/office/drawing/2014/main" val="852127212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4114697699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2938782546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409590460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54040478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1799877051"/>
                    </a:ext>
                  </a:extLst>
                </a:gridCol>
                <a:gridCol w="359229">
                  <a:extLst>
                    <a:ext uri="{9D8B030D-6E8A-4147-A177-3AD203B41FA5}">
                      <a16:colId xmlns="" xmlns:a16="http://schemas.microsoft.com/office/drawing/2014/main" val="3154827864"/>
                    </a:ext>
                  </a:extLst>
                </a:gridCol>
              </a:tblGrid>
              <a:tr h="1463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cap="all" baseline="0" dirty="0" smtClean="0"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  <a:endParaRPr lang="en-US" sz="11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35495" marB="35495" anchor="b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2167744042"/>
                  </a:ext>
                </a:extLst>
              </a:tr>
              <a:tr h="203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54" marR="0" marT="0" marB="0" anchor="ctr"/>
                </a:tc>
                <a:extLst>
                  <a:ext uri="{0D108BD9-81ED-4DB2-BD59-A6C34878D82A}">
                    <a16:rowId xmlns="" xmlns:a16="http://schemas.microsoft.com/office/drawing/2014/main" val="170424736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 smtClean="0">
                          <a:effectLst/>
                        </a:rPr>
                        <a:t>31</a:t>
                      </a:r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854814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9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62879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13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14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15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766926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17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18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20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21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22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23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9927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24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25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26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>
                          <a:effectLst/>
                        </a:rPr>
                        <a:t>27</a:t>
                      </a:r>
                      <a:endParaRPr lang="en-US" sz="105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29</a:t>
                      </a:r>
                      <a:endParaRPr lang="en-US" sz="105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30</a:t>
                      </a:r>
                      <a:endParaRPr lang="en-US" sz="105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12774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53200" y="6492875"/>
            <a:ext cx="2895600" cy="365125"/>
          </a:xfrm>
        </p:spPr>
        <p:txBody>
          <a:bodyPr/>
          <a:lstStyle/>
          <a:p>
            <a:r>
              <a:rPr lang="en-US" sz="1000" dirty="0" smtClean="0"/>
              <a:t>Template © calendarlabs.com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1009</Words>
  <Application>Microsoft Office PowerPoint</Application>
  <PresentationFormat>On-screen Show (4:3)</PresentationFormat>
  <Paragraphs>1018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Monthly Calendar - Calendarlabs.com</dc:title>
  <dc:subject>2021 Monthly Calendar - Calendarlabs.com</dc:subject>
  <dc:creator>CalendarLabs.com</dc:creator>
  <cp:keywords>Monthly Calendar; Calendarlabs.com</cp:keywords>
  <dc:description>All Rights Reserved. Copyright © 2021 CalendarLabs.com. Do not distribute or sale without written permission.</dc:description>
  <cp:lastModifiedBy>CalendarLabs.com</cp:lastModifiedBy>
  <cp:revision>15</cp:revision>
  <dcterms:created xsi:type="dcterms:W3CDTF">2020-12-11T12:56:42Z</dcterms:created>
  <dcterms:modified xsi:type="dcterms:W3CDTF">2021-02-02T07:45:10Z</dcterms:modified>
  <cp:category>Monthly Calendar;Calendarlabs.com</cp:category>
</cp:coreProperties>
</file>