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60" r:id="rId4"/>
    <p:sldId id="259" r:id="rId5"/>
    <p:sldId id="258" r:id="rId6"/>
    <p:sldId id="257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2BC42-198D-4694-B851-9DC22117F4A9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BF6BD-3E89-450C-BC81-5D0D45B97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4B5A-3CDB-4836-9673-5B5B0EE52703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9BA9-F57D-4B0C-8380-891CC17405E1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DB25-A104-4B96-9B08-7330544FFE13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CA4E-0A66-47DE-9742-EAEB18D248ED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8F94-0682-4E1A-88C9-7D3058A84B8C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86EC-5F5B-4232-B956-45991380F7D3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807F-D71A-4AAF-8CF5-784C073AF7DF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6D31-D0DA-41CD-8B61-88020FE16E8A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FC7A-4AB0-4986-A0A2-867798CB450A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FE04-D2EF-450B-AE16-428C0C24C824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64D8-A52B-4D7B-AC59-E4D0A962FBA0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232DD-A46B-463A-85D8-2698AA8D1DE0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January 2023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19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26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31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22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23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24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705600" y="6172200"/>
            <a:ext cx="2286000" cy="365125"/>
          </a:xfrm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Template © calendarlabs.com</a:t>
            </a:r>
            <a:endParaRPr lang="en-US" dirty="0">
              <a:cs typeface="Arial" pitchFamily="34" charset="0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JAN 01: New Year’s Day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JAN 16: ML King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OCTOBer</a:t>
                      </a:r>
                      <a:r>
                        <a:rPr lang="en-US" sz="2900" b="1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 2023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 smtClean="0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OCT</a:t>
                      </a:r>
                      <a:r>
                        <a:rPr lang="en-US" sz="1200" baseline="0" dirty="0" smtClean="0">
                          <a:latin typeface="Bookman Old Style" pitchFamily="18" charset="0"/>
                        </a:rPr>
                        <a:t> 09: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Columbus Day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Bookman Old Style" pitchFamily="18" charset="0"/>
                        </a:rPr>
                        <a:t>OCT</a:t>
                      </a:r>
                      <a:r>
                        <a:rPr lang="en-US" sz="12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en-US" sz="1200" dirty="0" smtClean="0">
                          <a:latin typeface="Bookman Old Style" pitchFamily="18" charset="0"/>
                        </a:rPr>
                        <a:t>31: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Halloween</a:t>
                      </a:r>
                      <a:endParaRPr lang="en-US" sz="1200" dirty="0" smtClean="0">
                        <a:latin typeface="Bookman Old Style" pitchFamily="18" charset="0"/>
                      </a:endParaRPr>
                    </a:p>
                    <a:p>
                      <a:endParaRPr lang="en-US" sz="1200" baseline="0" dirty="0" smtClean="0"/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NOVEMBER 2023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5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12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19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26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 smtClean="0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NOV 11: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Veterans Day</a:t>
                      </a:r>
                      <a:endParaRPr lang="en-US" sz="1200" dirty="0" smtClean="0">
                        <a:latin typeface="Bookman Old Style" pitchFamily="18" charset="0"/>
                      </a:endParaRP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NOV 23: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Thanksgiving Day</a:t>
                      </a:r>
                      <a:endParaRPr lang="en-US" sz="1200" dirty="0" smtClean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DECEMBER 2023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31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3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10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17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24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 smtClean="0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DEC 25</a:t>
                      </a:r>
                      <a:r>
                        <a:rPr lang="en-US" sz="1200" baseline="0" dirty="0" smtClean="0">
                          <a:latin typeface="Bookman Old Style" pitchFamily="18" charset="0"/>
                        </a:rPr>
                        <a:t>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Christmas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February 2023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5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12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19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26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smtClean="0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FEB 14: Valentine’s Day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FEB 20: 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Presidents'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MARCH 2023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5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12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19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26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 smtClean="0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APRIL 2023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 smtClean="0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APR</a:t>
                      </a:r>
                      <a:r>
                        <a:rPr lang="en-US" sz="1200" baseline="0" dirty="0" smtClean="0">
                          <a:latin typeface="Bookman Old Style" pitchFamily="18" charset="0"/>
                        </a:rPr>
                        <a:t> 07</a:t>
                      </a:r>
                      <a:r>
                        <a:rPr lang="en-US" sz="1200" dirty="0" smtClean="0">
                          <a:latin typeface="Bookman Old Style" pitchFamily="18" charset="0"/>
                        </a:rPr>
                        <a:t>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Good Friday</a:t>
                      </a:r>
                      <a:endParaRPr lang="en-US" sz="1200" dirty="0" smtClean="0">
                        <a:latin typeface="Bookman Old Style" pitchFamily="18" charset="0"/>
                      </a:endParaRP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APR</a:t>
                      </a:r>
                      <a:r>
                        <a:rPr lang="en-US" sz="1200" baseline="0" dirty="0" smtClean="0">
                          <a:latin typeface="Bookman Old Style" pitchFamily="18" charset="0"/>
                        </a:rPr>
                        <a:t> 09: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Easter Sunday</a:t>
                      </a:r>
                      <a:endParaRPr lang="en-US" sz="1200" baseline="0" dirty="0" smtClean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i="0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MAY 2023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 smtClean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 smtClean="0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MAY 14: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Mother's Day</a:t>
                      </a:r>
                      <a:endParaRPr lang="en-US" sz="1200" dirty="0" smtClean="0">
                        <a:latin typeface="Bookman Old Style" pitchFamily="18" charset="0"/>
                      </a:endParaRP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MAY 29: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Memorial Day</a:t>
                      </a:r>
                      <a:endParaRPr lang="en-US" sz="1200" dirty="0" smtClean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JUNE 2023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 smtClean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19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26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 smtClean="0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JUN 18</a:t>
                      </a:r>
                      <a:r>
                        <a:rPr lang="en-US" sz="1200" u="non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Father's Day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JULY 2023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31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 smtClean="0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JUL 04: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Independence Day</a:t>
                      </a:r>
                      <a:endParaRPr lang="en-US" sz="1200" dirty="0" smtClean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AUGUST 2023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 smtClean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19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26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 smtClean="0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SEPTEMBER 2023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 smtClean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 smtClean="0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SEP 04: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Labor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650</Words>
  <Application>Microsoft Office PowerPoint</Application>
  <PresentationFormat>On-screen Show (4:3)</PresentationFormat>
  <Paragraphs>537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 PowerPoint Monthly Calendar - Calendarlabs.com</dc:title>
  <dc:subject>2023 PowerPoint Monthly Calendar - Calendarlabs.com</dc:subject>
  <dc:creator>CalendarLabs.com</dc:creator>
  <cp:keywords>Monthly Calendar; Calendarlabs.com</cp:keywords>
  <dc:description>All Rights Reserved. Copyright © 2023 CalendarLabs.com. Do not distribute or sale without written permission.</dc:description>
  <cp:lastModifiedBy>CalendarLabs.com</cp:lastModifiedBy>
  <cp:revision>27</cp:revision>
  <dcterms:created xsi:type="dcterms:W3CDTF">2020-12-11T13:55:14Z</dcterms:created>
  <dcterms:modified xsi:type="dcterms:W3CDTF">2022-04-06T15:35:34Z</dcterms:modified>
  <cp:category>Monthly Calendar;Calendarlabs.com</cp:category>
</cp:coreProperties>
</file>